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9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1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90D82-04F7-42F1-8586-CEA5F0E0DD2A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206D6-B7A8-4AD5-A437-60CAE9EA0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576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35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429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53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916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80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5971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46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3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40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42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42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5B5A1A-39A6-4DB7-8CD2-2F6BD7349C5B}" type="datetimeFigureOut">
              <a:rPr kumimoji="1" lang="ja-JP" altLang="en-US" smtClean="0"/>
              <a:t>2025/8/14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72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DE40F64-FFE1-FFE1-E41B-33B5AE6D0E6E}"/>
              </a:ext>
            </a:extLst>
          </p:cNvPr>
          <p:cNvSpPr txBox="1"/>
          <p:nvPr/>
        </p:nvSpPr>
        <p:spPr>
          <a:xfrm>
            <a:off x="0" y="0"/>
            <a:ext cx="779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添付資料③</a:t>
            </a:r>
            <a:r>
              <a:rPr kumimoji="1" lang="zh-CN" altLang="en-US" sz="24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船舶写真（全景、船舶番号）</a:t>
            </a:r>
            <a:r>
              <a:rPr kumimoji="1" lang="ja-JP" altLang="en-US" sz="24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（作成例）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F93C960-BBAA-B4A5-E0D6-FB91A0879E24}"/>
              </a:ext>
            </a:extLst>
          </p:cNvPr>
          <p:cNvSpPr txBox="1"/>
          <p:nvPr/>
        </p:nvSpPr>
        <p:spPr>
          <a:xfrm>
            <a:off x="0" y="412753"/>
            <a:ext cx="878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②船舶</a:t>
            </a:r>
            <a:r>
              <a:rPr kumimoji="1" lang="zh-TW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情報記入様式</a:t>
            </a:r>
            <a:r>
              <a:rPr kumimoji="1" lang="ja-JP" altLang="en-US" sz="1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「５船舶写真」において写真の貼付がある場合、当資料は省略可能です。</a:t>
            </a:r>
            <a:endParaRPr kumimoji="1" lang="en-US" altLang="ja-JP" sz="1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F320958-FB4F-11F7-954E-A1452A8C127D}"/>
              </a:ext>
            </a:extLst>
          </p:cNvPr>
          <p:cNvSpPr txBox="1"/>
          <p:nvPr/>
        </p:nvSpPr>
        <p:spPr>
          <a:xfrm>
            <a:off x="-46010" y="935567"/>
            <a:ext cx="5102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○全景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2E6B274-E92D-1334-5E08-237ABC70FF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7" b="8005"/>
          <a:stretch/>
        </p:blipFill>
        <p:spPr bwMode="auto">
          <a:xfrm>
            <a:off x="1408176" y="1091149"/>
            <a:ext cx="6327648" cy="36236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E2C81DA-CBD9-AD4B-94BD-06663164A1C5}"/>
              </a:ext>
            </a:extLst>
          </p:cNvPr>
          <p:cNvSpPr txBox="1"/>
          <p:nvPr/>
        </p:nvSpPr>
        <p:spPr>
          <a:xfrm>
            <a:off x="0" y="5083736"/>
            <a:ext cx="412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○船舶番号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FE565CE-0CB3-2C6C-A85A-969145798E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10" y="5360642"/>
            <a:ext cx="6097669" cy="140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6431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</TotalTime>
  <Words>44</Words>
  <Application>Microsoft Office PowerPoint</Application>
  <PresentationFormat>画面に合わせる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ＭＳ ゴシック</vt:lpstr>
      <vt:lpstr>游ゴシック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近藤佑吏</dc:creator>
  <cp:lastModifiedBy>近藤佑吏</cp:lastModifiedBy>
  <cp:revision>3</cp:revision>
  <dcterms:created xsi:type="dcterms:W3CDTF">2025-08-13T06:46:13Z</dcterms:created>
  <dcterms:modified xsi:type="dcterms:W3CDTF">2025-08-14T04:45:24Z</dcterms:modified>
</cp:coreProperties>
</file>