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78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8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90D82-04F7-42F1-8586-CEA5F0E0DD2A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0206D6-B7A8-4AD5-A437-60CAE9EA04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576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353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2429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2534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9164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80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5971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46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3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409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6424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942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5B5A1A-39A6-4DB7-8CD2-2F6BD7349C5B}" type="datetimeFigureOut">
              <a:rPr kumimoji="1" lang="ja-JP" altLang="en-US" smtClean="0"/>
              <a:t>2026/1/13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52130F2-CBEF-40C2-9B10-80F8401A16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726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E9F8EC4-1800-C0AF-D079-734AC7F07D01}"/>
              </a:ext>
            </a:extLst>
          </p:cNvPr>
          <p:cNvSpPr txBox="1"/>
          <p:nvPr/>
        </p:nvSpPr>
        <p:spPr>
          <a:xfrm>
            <a:off x="0" y="0"/>
            <a:ext cx="5134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添付資料①占用物の情報（作成例）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EEFAE91-E75F-3A29-2A0F-0F9A443B21E6}"/>
              </a:ext>
            </a:extLst>
          </p:cNvPr>
          <p:cNvSpPr txBox="1"/>
          <p:nvPr/>
        </p:nvSpPr>
        <p:spPr>
          <a:xfrm>
            <a:off x="99444" y="4815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○位置図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7FE1875-F7D5-6E41-83F9-E731AA01C6B7}"/>
              </a:ext>
            </a:extLst>
          </p:cNvPr>
          <p:cNvSpPr txBox="1"/>
          <p:nvPr/>
        </p:nvSpPr>
        <p:spPr>
          <a:xfrm>
            <a:off x="4819044" y="45965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○写真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83B6B444-4BAE-B3F5-06A2-563BF7552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3"/>
          <a:stretch/>
        </p:blipFill>
        <p:spPr>
          <a:xfrm>
            <a:off x="36208" y="850917"/>
            <a:ext cx="4235085" cy="2922704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0BF0A476-42C3-3D76-BA76-D6574B8BE5E1}"/>
              </a:ext>
            </a:extLst>
          </p:cNvPr>
          <p:cNvSpPr/>
          <p:nvPr/>
        </p:nvSpPr>
        <p:spPr>
          <a:xfrm>
            <a:off x="2248151" y="3114159"/>
            <a:ext cx="698638" cy="6039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矢印: 下カーブ 28">
            <a:extLst>
              <a:ext uri="{FF2B5EF4-FFF2-40B4-BE49-F238E27FC236}">
                <a16:creationId xmlns:a16="http://schemas.microsoft.com/office/drawing/2014/main" id="{EA63A62F-CE6E-90D6-A0EB-13EEAC422DAB}"/>
              </a:ext>
            </a:extLst>
          </p:cNvPr>
          <p:cNvSpPr/>
          <p:nvPr/>
        </p:nvSpPr>
        <p:spPr>
          <a:xfrm rot="17095407" flipH="1">
            <a:off x="1188506" y="3921136"/>
            <a:ext cx="1346800" cy="440508"/>
          </a:xfrm>
          <a:prstGeom prst="curved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3E26B951-A7D4-4B30-D945-8DA03485B3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928" y="3839000"/>
            <a:ext cx="1643699" cy="27303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3" name="楕円 32">
            <a:extLst>
              <a:ext uri="{FF2B5EF4-FFF2-40B4-BE49-F238E27FC236}">
                <a16:creationId xmlns:a16="http://schemas.microsoft.com/office/drawing/2014/main" id="{12B741AA-50EF-EC96-F99B-373A0278A3C5}"/>
              </a:ext>
            </a:extLst>
          </p:cNvPr>
          <p:cNvSpPr/>
          <p:nvPr/>
        </p:nvSpPr>
        <p:spPr>
          <a:xfrm>
            <a:off x="2946353" y="5798371"/>
            <a:ext cx="151849" cy="1830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吹き出し: 四角形 33">
            <a:extLst>
              <a:ext uri="{FF2B5EF4-FFF2-40B4-BE49-F238E27FC236}">
                <a16:creationId xmlns:a16="http://schemas.microsoft.com/office/drawing/2014/main" id="{022EAECD-526E-719B-B229-4AE3205211E6}"/>
              </a:ext>
            </a:extLst>
          </p:cNvPr>
          <p:cNvSpPr/>
          <p:nvPr/>
        </p:nvSpPr>
        <p:spPr>
          <a:xfrm>
            <a:off x="99445" y="4980791"/>
            <a:ext cx="1783144" cy="817580"/>
          </a:xfrm>
          <a:prstGeom prst="wedgeRectCallout">
            <a:avLst>
              <a:gd name="adj1" fmla="val 112186"/>
              <a:gd name="adj2" fmla="val 5460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南から</a:t>
            </a:r>
            <a:endParaRPr kumimoji="1" lang="en-US" altLang="ja-JP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dirty="0">
                <a:solidFill>
                  <a:schemeClr val="tx1"/>
                </a:solidFill>
              </a:rPr>
              <a:t>3</a:t>
            </a:r>
            <a:r>
              <a:rPr kumimoji="1" lang="ja-JP" altLang="en-US" dirty="0">
                <a:solidFill>
                  <a:schemeClr val="tx1"/>
                </a:solidFill>
              </a:rPr>
              <a:t>番目の係船環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E1244ED-1ED7-BB08-3475-DE2118B909CE}"/>
              </a:ext>
            </a:extLst>
          </p:cNvPr>
          <p:cNvSpPr txBox="1"/>
          <p:nvPr/>
        </p:nvSpPr>
        <p:spPr>
          <a:xfrm>
            <a:off x="5706954" y="4981937"/>
            <a:ext cx="32408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『</a:t>
            </a:r>
            <a:r>
              <a:rPr kumimoji="1" lang="ja-JP" altLang="en-US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占用面積</a:t>
            </a:r>
            <a:r>
              <a:rPr kumimoji="1" lang="en-US" altLang="ja-JP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』</a:t>
            </a:r>
          </a:p>
          <a:p>
            <a:r>
              <a:rPr kumimoji="1" lang="ja-JP" altLang="en-US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・係船環　</a:t>
            </a:r>
            <a:r>
              <a:rPr kumimoji="1" lang="en-US" altLang="ja-JP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kumimoji="1" lang="ja-JP" altLang="en-US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　・梯子　</a:t>
            </a:r>
            <a:r>
              <a:rPr kumimoji="1" lang="en-US" altLang="ja-JP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</a:t>
            </a:r>
            <a:r>
              <a:rPr kumimoji="1" lang="ja-JP" altLang="en-US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本</a:t>
            </a:r>
            <a:endParaRPr kumimoji="1" lang="en-US" altLang="ja-JP" sz="16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6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en-US" altLang="ja-JP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※</a:t>
            </a:r>
            <a:r>
              <a:rPr kumimoji="1" lang="ja-JP" altLang="en-US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寸法を測ったうえでの</a:t>
            </a:r>
            <a:endParaRPr kumimoji="1" lang="en-US" altLang="ja-JP" sz="16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1600" b="1" dirty="0">
                <a:solidFill>
                  <a:srgbClr val="FF000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面積計算は要しない</a:t>
            </a:r>
            <a:endParaRPr kumimoji="1" lang="en-US" altLang="ja-JP" sz="1600" b="1" dirty="0">
              <a:solidFill>
                <a:srgbClr val="FF0000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D55992EB-69D4-B740-1C56-1487201F1296}"/>
              </a:ext>
            </a:extLst>
          </p:cNvPr>
          <p:cNvGrpSpPr/>
          <p:nvPr/>
        </p:nvGrpSpPr>
        <p:grpSpPr>
          <a:xfrm>
            <a:off x="4853511" y="826981"/>
            <a:ext cx="2988601" cy="2182754"/>
            <a:chOff x="4549247" y="800527"/>
            <a:chExt cx="2988601" cy="2182754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8E16A3D2-041C-D344-6D76-6E0FEC367C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2746" t="29978" r="18237" b="4787"/>
            <a:stretch/>
          </p:blipFill>
          <p:spPr>
            <a:xfrm>
              <a:off x="4549247" y="800527"/>
              <a:ext cx="2988601" cy="2182754"/>
            </a:xfrm>
            <a:prstGeom prst="rect">
              <a:avLst/>
            </a:prstGeom>
          </p:spPr>
        </p:pic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7FAC4F24-729C-21CC-54C2-826DDAA60E96}"/>
                </a:ext>
              </a:extLst>
            </p:cNvPr>
            <p:cNvSpPr txBox="1"/>
            <p:nvPr/>
          </p:nvSpPr>
          <p:spPr>
            <a:xfrm>
              <a:off x="4558264" y="800527"/>
              <a:ext cx="877163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/>
                <a:t>係船環</a:t>
              </a:r>
            </a:p>
          </p:txBody>
        </p: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DB68177D-1B4E-6495-D3BC-0C1E897B93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6" t="2664" b="9362"/>
          <a:stretch/>
        </p:blipFill>
        <p:spPr>
          <a:xfrm>
            <a:off x="3955766" y="4321721"/>
            <a:ext cx="1628458" cy="22445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51AA1F5-84F8-1A9D-8B7F-D4CF2B2BA9A6}"/>
              </a:ext>
            </a:extLst>
          </p:cNvPr>
          <p:cNvSpPr txBox="1"/>
          <p:nvPr/>
        </p:nvSpPr>
        <p:spPr>
          <a:xfrm>
            <a:off x="5176326" y="3217264"/>
            <a:ext cx="646331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梯子</a:t>
            </a: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B251B781-3E99-1EA0-EB0A-D19D7F942B12}"/>
              </a:ext>
            </a:extLst>
          </p:cNvPr>
          <p:cNvSpPr/>
          <p:nvPr/>
        </p:nvSpPr>
        <p:spPr>
          <a:xfrm>
            <a:off x="4480788" y="4265600"/>
            <a:ext cx="565903" cy="19626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31A49C0-C23E-5136-56F1-6314D642F5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24642" y="3254284"/>
            <a:ext cx="2144648" cy="1517882"/>
          </a:xfrm>
          <a:prstGeom prst="rect">
            <a:avLst/>
          </a:prstGeom>
        </p:spPr>
      </p:pic>
      <p:sp>
        <p:nvSpPr>
          <p:cNvPr id="13" name="矢印: 下カーブ 12">
            <a:extLst>
              <a:ext uri="{FF2B5EF4-FFF2-40B4-BE49-F238E27FC236}">
                <a16:creationId xmlns:a16="http://schemas.microsoft.com/office/drawing/2014/main" id="{5245B35F-5DE5-93AF-52AD-5AE35998BBC4}"/>
              </a:ext>
            </a:extLst>
          </p:cNvPr>
          <p:cNvSpPr/>
          <p:nvPr/>
        </p:nvSpPr>
        <p:spPr>
          <a:xfrm rot="21230961">
            <a:off x="4935484" y="3762433"/>
            <a:ext cx="1642198" cy="529160"/>
          </a:xfrm>
          <a:prstGeom prst="curvedDown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609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</TotalTime>
  <Words>46</Words>
  <Application>Microsoft Office PowerPoint</Application>
  <PresentationFormat>画面に合わせる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ＭＳ ゴシック</vt:lpstr>
      <vt:lpstr>游ゴシック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近藤佑吏</dc:creator>
  <cp:lastModifiedBy>近藤佑吏</cp:lastModifiedBy>
  <cp:revision>11</cp:revision>
  <dcterms:created xsi:type="dcterms:W3CDTF">2025-08-13T06:46:13Z</dcterms:created>
  <dcterms:modified xsi:type="dcterms:W3CDTF">2026-01-13T08:00:56Z</dcterms:modified>
</cp:coreProperties>
</file>