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FF3B-2204-402A-B83C-86533D8A37AB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262C7-E460-4E77-85EA-319FD78AA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11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07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9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52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3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2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7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5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58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0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C63A-CD29-4413-AAA6-55058709893E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25229-71B6-4855-99CE-2762436E1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54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9992" y="117566"/>
            <a:ext cx="10152017" cy="1358537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5400" b="1" dirty="0" smtClean="0"/>
              <a:t>検査料金改定のお知らせ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737" y="1763486"/>
            <a:ext cx="11900263" cy="50945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u="sng" dirty="0" smtClean="0"/>
              <a:t> 令和</a:t>
            </a:r>
            <a:r>
              <a:rPr lang="en-US" altLang="ja-JP" sz="3600" u="sng" dirty="0"/>
              <a:t>3</a:t>
            </a:r>
            <a:r>
              <a:rPr lang="ja-JP" altLang="en-US" sz="3600" u="sng" dirty="0"/>
              <a:t>年</a:t>
            </a:r>
            <a:r>
              <a:rPr lang="en-US" altLang="ja-JP" sz="3600" u="sng" dirty="0"/>
              <a:t>4</a:t>
            </a:r>
            <a:r>
              <a:rPr lang="ja-JP" altLang="en-US" sz="3600" u="sng" dirty="0"/>
              <a:t>月</a:t>
            </a:r>
            <a:r>
              <a:rPr lang="en-US" altLang="ja-JP" sz="3600" u="sng" dirty="0"/>
              <a:t>1</a:t>
            </a:r>
            <a:r>
              <a:rPr lang="ja-JP" altLang="en-US" sz="3600" u="sng" dirty="0"/>
              <a:t>日</a:t>
            </a:r>
            <a:r>
              <a:rPr lang="ja-JP" altLang="en-US" sz="3600" dirty="0" smtClean="0"/>
              <a:t>から次の検査料金が変更になります。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 </a:t>
            </a:r>
          </a:p>
          <a:p>
            <a:pPr marL="0" indent="0"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                                              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現行料金）　　</a:t>
            </a:r>
            <a:r>
              <a:rPr lang="ja-JP" altLang="en-US" sz="3600" dirty="0" smtClean="0"/>
              <a:t>   （</a:t>
            </a:r>
            <a:r>
              <a:rPr lang="ja-JP" altLang="en-US" sz="3600" dirty="0" smtClean="0"/>
              <a:t>新料金）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水道水　理化学試験（</a:t>
            </a:r>
            <a:r>
              <a:rPr lang="en-US" altLang="ja-JP" sz="3600" dirty="0" smtClean="0"/>
              <a:t>7</a:t>
            </a:r>
            <a:r>
              <a:rPr lang="ja-JP" altLang="en-US" sz="3600" dirty="0" smtClean="0"/>
              <a:t>項目）　４，２４０円 </a:t>
            </a:r>
            <a:r>
              <a:rPr lang="ja-JP" altLang="en-US" sz="3600" dirty="0" smtClean="0"/>
              <a:t> ⇒ 　４，３６０円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合わせ定量試験　　  　１，４００円 </a:t>
            </a:r>
            <a:r>
              <a:rPr lang="ja-JP" altLang="en-US" sz="3600" dirty="0" smtClean="0"/>
              <a:t> ⇒ 　１，４４０円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基礎的性状項目　　　　  　５２０円 </a:t>
            </a:r>
            <a:r>
              <a:rPr lang="ja-JP" altLang="en-US" sz="3600" dirty="0" smtClean="0"/>
              <a:t> ⇒        　５３０円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飲料水　理化学試験（９項目）  ５，７２０円 </a:t>
            </a:r>
            <a:r>
              <a:rPr lang="ja-JP" altLang="en-US" sz="3600" dirty="0" smtClean="0"/>
              <a:t> ⇒ 　５，８９０円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合わせ定量試験　　　  １，４００円 </a:t>
            </a:r>
            <a:r>
              <a:rPr lang="ja-JP" altLang="en-US" sz="3600" dirty="0" smtClean="0"/>
              <a:t> ⇒ 　１，４４０円</a:t>
            </a:r>
            <a:endParaRPr lang="en-US" altLang="ja-JP" sz="36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9261566" y="2939145"/>
            <a:ext cx="2799805" cy="369678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3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108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検査料金改定のお知らせ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5</cp:revision>
  <cp:lastPrinted>2021-03-19T01:11:59Z</cp:lastPrinted>
  <dcterms:created xsi:type="dcterms:W3CDTF">2021-03-19T00:46:39Z</dcterms:created>
  <dcterms:modified xsi:type="dcterms:W3CDTF">2021-03-19T01:12:13Z</dcterms:modified>
</cp:coreProperties>
</file>